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387" autoAdjust="0"/>
  </p:normalViewPr>
  <p:slideViewPr>
    <p:cSldViewPr>
      <p:cViewPr varScale="1">
        <p:scale>
          <a:sx n="73" d="100"/>
          <a:sy n="73" d="100"/>
        </p:scale>
        <p:origin x="148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4BD1E7-9DE6-43C1-9000-B982CA8EB7FA}" type="datetimeFigureOut">
              <a:rPr lang="es-AR" smtClean="0"/>
              <a:t>8/6/2019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67664-BC42-499E-B297-53E918EC613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09180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Ir a https://www.anses.gob.ar</a:t>
            </a:r>
            <a:r>
              <a:rPr lang="es-AR" baseline="0" dirty="0" smtClean="0"/>
              <a:t> y se ve la siguiente pantalla……………..seleccionar Obra Social (CODEM)</a:t>
            </a: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67664-BC42-499E-B297-53E918EC6134}" type="slidenum">
              <a:rPr lang="es-AR" smtClean="0"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4330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Seleccionar</a:t>
            </a:r>
            <a:r>
              <a:rPr lang="es-AR" baseline="0" dirty="0" smtClean="0"/>
              <a:t> INICIAR CONSULTA</a:t>
            </a: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67664-BC42-499E-B297-53E918EC6134}" type="slidenum">
              <a:rPr lang="es-AR" smtClean="0"/>
              <a:t>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98205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Completar los datos solicitados en la pantalla y luego CONTINUAR………..</a:t>
            </a: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67664-BC42-499E-B297-53E918EC6134}" type="slidenum">
              <a:rPr lang="es-AR" smtClean="0"/>
              <a:t>3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51182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Luego</a:t>
            </a:r>
            <a:r>
              <a:rPr lang="es-AR" baseline="0" dirty="0" smtClean="0"/>
              <a:t> aparece la siguiente pantalla……………………. Y luego hacer </a:t>
            </a:r>
            <a:r>
              <a:rPr lang="es-AR" baseline="0" dirty="0" err="1" smtClean="0"/>
              <a:t>click</a:t>
            </a:r>
            <a:r>
              <a:rPr lang="es-AR" baseline="0" dirty="0" smtClean="0"/>
              <a:t> en CODEM.</a:t>
            </a: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67664-BC42-499E-B297-53E918EC6134}" type="slidenum">
              <a:rPr lang="es-AR" smtClean="0"/>
              <a:t>4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954975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Luego en esta pantalla podrán ver los datos del grupo familiar a cargo y con esto y de ser necesario</a:t>
            </a:r>
            <a:r>
              <a:rPr lang="es-AR" baseline="0" dirty="0" smtClean="0"/>
              <a:t> </a:t>
            </a:r>
            <a:r>
              <a:rPr lang="es-AR" dirty="0" smtClean="0"/>
              <a:t>solicitar la incorporación  de familiares a cargo,</a:t>
            </a:r>
            <a:r>
              <a:rPr lang="es-AR" baseline="0" dirty="0" smtClean="0"/>
              <a:t> </a:t>
            </a:r>
            <a:r>
              <a:rPr lang="es-AR" dirty="0" smtClean="0"/>
              <a:t>en ANSES.</a:t>
            </a:r>
          </a:p>
          <a:p>
            <a:r>
              <a:rPr lang="es-AR" dirty="0" smtClean="0"/>
              <a:t>El trámite es personal</a:t>
            </a:r>
            <a:r>
              <a:rPr lang="es-AR" baseline="0" dirty="0" smtClean="0"/>
              <a:t> y debe ser realizado por el TITULAR exclusivamente.</a:t>
            </a:r>
          </a:p>
          <a:p>
            <a:r>
              <a:rPr lang="es-AR" baseline="0" dirty="0" smtClean="0"/>
              <a:t>IMPORTANTE: A cada año del ciclo lectivo se debe solicitar constancia de estudio </a:t>
            </a:r>
            <a:r>
              <a:rPr lang="es-AR" baseline="0" smtClean="0"/>
              <a:t>alumno regular,  </a:t>
            </a:r>
            <a:r>
              <a:rPr lang="es-AR" baseline="0" dirty="0" smtClean="0"/>
              <a:t>en Marzo y Julio.</a:t>
            </a: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67664-BC42-499E-B297-53E918EC6134}" type="slidenum">
              <a:rPr lang="es-AR" smtClean="0"/>
              <a:t>5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27370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784AB-4486-4AD8-90AE-D04096BAF769}" type="datetimeFigureOut">
              <a:rPr lang="es-AR" smtClean="0"/>
              <a:t>8/6/2019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19C2-0B86-47C3-928F-026C695659C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56336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784AB-4486-4AD8-90AE-D04096BAF769}" type="datetimeFigureOut">
              <a:rPr lang="es-AR" smtClean="0"/>
              <a:t>8/6/2019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19C2-0B86-47C3-928F-026C695659C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37618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784AB-4486-4AD8-90AE-D04096BAF769}" type="datetimeFigureOut">
              <a:rPr lang="es-AR" smtClean="0"/>
              <a:t>8/6/2019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19C2-0B86-47C3-928F-026C695659C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20752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784AB-4486-4AD8-90AE-D04096BAF769}" type="datetimeFigureOut">
              <a:rPr lang="es-AR" smtClean="0"/>
              <a:t>8/6/2019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19C2-0B86-47C3-928F-026C695659C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71543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784AB-4486-4AD8-90AE-D04096BAF769}" type="datetimeFigureOut">
              <a:rPr lang="es-AR" smtClean="0"/>
              <a:t>8/6/2019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19C2-0B86-47C3-928F-026C695659C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74199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784AB-4486-4AD8-90AE-D04096BAF769}" type="datetimeFigureOut">
              <a:rPr lang="es-AR" smtClean="0"/>
              <a:t>8/6/2019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19C2-0B86-47C3-928F-026C695659C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29253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784AB-4486-4AD8-90AE-D04096BAF769}" type="datetimeFigureOut">
              <a:rPr lang="es-AR" smtClean="0"/>
              <a:t>8/6/2019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19C2-0B86-47C3-928F-026C695659C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89230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784AB-4486-4AD8-90AE-D04096BAF769}" type="datetimeFigureOut">
              <a:rPr lang="es-AR" smtClean="0"/>
              <a:t>8/6/2019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19C2-0B86-47C3-928F-026C695659C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45302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784AB-4486-4AD8-90AE-D04096BAF769}" type="datetimeFigureOut">
              <a:rPr lang="es-AR" smtClean="0"/>
              <a:t>8/6/2019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19C2-0B86-47C3-928F-026C695659C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4304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784AB-4486-4AD8-90AE-D04096BAF769}" type="datetimeFigureOut">
              <a:rPr lang="es-AR" smtClean="0"/>
              <a:t>8/6/2019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19C2-0B86-47C3-928F-026C695659C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7158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784AB-4486-4AD8-90AE-D04096BAF769}" type="datetimeFigureOut">
              <a:rPr lang="es-AR" smtClean="0"/>
              <a:t>8/6/2019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19C2-0B86-47C3-928F-026C695659C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95936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784AB-4486-4AD8-90AE-D04096BAF769}" type="datetimeFigureOut">
              <a:rPr lang="es-AR" smtClean="0"/>
              <a:t>8/6/2019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519C2-0B86-47C3-928F-026C695659C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23008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3452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9746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5334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2631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09941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116</Words>
  <Application>Microsoft Office PowerPoint</Application>
  <PresentationFormat>Presentación en pantalla (4:3)</PresentationFormat>
  <Paragraphs>12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H R</cp:lastModifiedBy>
  <cp:revision>3</cp:revision>
  <dcterms:created xsi:type="dcterms:W3CDTF">2019-02-18T20:17:18Z</dcterms:created>
  <dcterms:modified xsi:type="dcterms:W3CDTF">2019-06-09T01:29:02Z</dcterms:modified>
</cp:coreProperties>
</file>